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523" r:id="rId5"/>
    <p:sldId id="586" r:id="rId6"/>
    <p:sldId id="567" r:id="rId7"/>
    <p:sldId id="570" r:id="rId8"/>
    <p:sldId id="571" r:id="rId9"/>
    <p:sldId id="581" r:id="rId10"/>
    <p:sldId id="572" r:id="rId11"/>
    <p:sldId id="576" r:id="rId12"/>
    <p:sldId id="574" r:id="rId13"/>
    <p:sldId id="575" r:id="rId14"/>
    <p:sldId id="578" r:id="rId15"/>
    <p:sldId id="577" r:id="rId16"/>
    <p:sldId id="579" r:id="rId17"/>
    <p:sldId id="582" r:id="rId18"/>
    <p:sldId id="583" r:id="rId19"/>
    <p:sldId id="548" r:id="rId20"/>
    <p:sldId id="325" r:id="rId21"/>
    <p:sldId id="326" r:id="rId22"/>
    <p:sldId id="332" r:id="rId23"/>
    <p:sldId id="333" r:id="rId24"/>
    <p:sldId id="262" r:id="rId25"/>
    <p:sldId id="258" r:id="rId26"/>
    <p:sldId id="259" r:id="rId27"/>
    <p:sldId id="263" r:id="rId28"/>
    <p:sldId id="265" r:id="rId29"/>
    <p:sldId id="264" r:id="rId30"/>
    <p:sldId id="267" r:id="rId31"/>
    <p:sldId id="268" r:id="rId32"/>
    <p:sldId id="556" r:id="rId33"/>
    <p:sldId id="584" r:id="rId34"/>
    <p:sldId id="566" r:id="rId35"/>
    <p:sldId id="585" r:id="rId36"/>
    <p:sldId id="323" r:id="rId37"/>
    <p:sldId id="551" r:id="rId38"/>
    <p:sldId id="55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64" autoAdjust="0"/>
    <p:restoredTop sz="95833" autoAdjust="0"/>
  </p:normalViewPr>
  <p:slideViewPr>
    <p:cSldViewPr snapToGrid="0" showGuides="1">
      <p:cViewPr varScale="1">
        <p:scale>
          <a:sx n="89" d="100"/>
          <a:sy n="89" d="100"/>
        </p:scale>
        <p:origin x="184" y="166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2910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305623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pPr>
              <a:spcBef>
                <a:spcPts val="2800"/>
              </a:spcBef>
            </a:pPr>
            <a:r>
              <a:rPr lang="en-US" sz="2000" dirty="0"/>
              <a:t>Better Scientific Software tutorial @ SC22</a:t>
            </a:r>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 </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8424"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of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326749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58839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1044633"/>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a lot more info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10600860" y="2092476"/>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7445951" y="245741"/>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228578" y="5078451"/>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27302" y="3398390"/>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4620852" y="5027096"/>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7684287" y="4397231"/>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78905" y="3373260"/>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4559712" y="4004011"/>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476811" y="4150546"/>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9048044" y="535368"/>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759021" y="3542433"/>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008655" y="5223570"/>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3851392" y="5690314"/>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740123" y="4671575"/>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17067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314469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6496</TotalTime>
  <Words>3455</Words>
  <Application>Microsoft Macintosh PowerPoint</Application>
  <PresentationFormat>Custom</PresentationFormat>
  <Paragraphs>450</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Why Develop Software Collaboratively?</vt:lpstr>
      <vt:lpstr>Why do we need tools?</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What is a Git Workflow?</vt:lpstr>
      <vt:lpstr>Why use a Git Workflow?</vt:lpstr>
      <vt:lpstr>Commonly Known Git Workflows     </vt:lpstr>
      <vt:lpstr>Git Flow</vt:lpstr>
      <vt:lpstr>GitHub Flow</vt:lpstr>
      <vt:lpstr>GitLab Flow</vt:lpstr>
      <vt:lpstr>Guidelines for establishing a Git Workflow</vt:lpstr>
      <vt:lpstr>Why Agile?</vt:lpstr>
      <vt:lpstr>What is Agile?</vt:lpstr>
      <vt:lpstr>What is Agile?</vt:lpstr>
      <vt:lpstr>Getting Started with Agile</vt:lpstr>
      <vt:lpstr>Basic Kanban</vt:lpstr>
      <vt:lpstr>Kanban principles</vt:lpstr>
      <vt:lpstr>Kanban tools</vt:lpstr>
      <vt:lpstr>Big question: How many “active” tasks?</vt:lpstr>
      <vt:lpstr>Code Review – What Peer Code Review Can Provide</vt:lpstr>
      <vt:lpstr>Code Review  - Improvement and Practices</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316</cp:revision>
  <cp:lastPrinted>2017-11-02T18:35:01Z</cp:lastPrinted>
  <dcterms:created xsi:type="dcterms:W3CDTF">2018-11-06T17:28:56Z</dcterms:created>
  <dcterms:modified xsi:type="dcterms:W3CDTF">2022-11-08T21:50:24Z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